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75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2136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Rahi Pet Care: A Responsive Web Solution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7015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Rahi Pet Care, a multi-page responsive website designed to provide essential pet care services and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0048"/>
            <a:ext cx="829556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 &amp; Structure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3863459"/>
            <a:ext cx="4196358" cy="2076093"/>
          </a:xfrm>
          <a:prstGeom prst="roundRect">
            <a:avLst>
              <a:gd name="adj" fmla="val 7047"/>
            </a:avLst>
          </a:prstGeom>
          <a:solidFill>
            <a:srgbClr val="FDFAF7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8329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5232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693438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430435"/>
            <a:ext cx="320432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Modern Web Practices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051084" y="495645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HTML, CSS, Bootstrap, and basic JavaScript.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863459"/>
            <a:ext cx="4196358" cy="2076093"/>
          </a:xfrm>
          <a:prstGeom prst="roundRect">
            <a:avLst>
              <a:gd name="adj" fmla="val 7047"/>
            </a:avLst>
          </a:prstGeom>
          <a:solidFill>
            <a:srgbClr val="FDFAF7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8329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5232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693438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43043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Responsive Design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5474256" y="495645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optimal viewing across various devices.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863459"/>
            <a:ext cx="4196358" cy="2076093"/>
          </a:xfrm>
          <a:prstGeom prst="roundRect">
            <a:avLst>
              <a:gd name="adj" fmla="val 7047"/>
            </a:avLst>
          </a:prstGeom>
          <a:solidFill>
            <a:srgbClr val="FDFAF7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832979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5232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693438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43043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Essential Services</a:t>
            </a:r>
            <a:endParaRPr lang="en-US" sz="2450" dirty="0"/>
          </a:p>
        </p:txBody>
      </p:sp>
      <p:sp>
        <p:nvSpPr>
          <p:cNvPr id="20" name="Text 15"/>
          <p:cNvSpPr/>
          <p:nvPr/>
        </p:nvSpPr>
        <p:spPr>
          <a:xfrm>
            <a:off x="9897427" y="495645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key information and services for pet care.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5478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Project Components: Pages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041696"/>
            <a:ext cx="214955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index.html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280190" y="4658439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Homepage with navigation, banners, and links.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90767" y="4041696"/>
            <a:ext cx="214955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about.html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8990767" y="4658439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Details about the organization, mission, and services.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701343" y="4041696"/>
            <a:ext cx="214955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contact.html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1701343" y="4658439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Form-enabled page for user contact and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5303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Utilized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855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5901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HTML5 &amp; CSS3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408503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 for content and styling.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70855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55901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Bootstrap 5.3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456884" y="408503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responsive design and UI components.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1491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6537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 Stylesheet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793790" y="639139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External style.css for consistent branding.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01491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6537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CDN Integration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7456884" y="639139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Bootstrap and icons via CDN for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900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Features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6087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navigation bar across all pages.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509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and modern layout powered by Bootstrap.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931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branding using custom stylesheet.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353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 form to collect user queries.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775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Scroll-friendly layout optimized for various screen sizes.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8370"/>
            <a:ext cx="1064347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Suggestions for Further Development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1620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69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Integration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1020604" y="414170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Node.js or Java Spring Boot for form submissions.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81620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1569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Content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542014" y="414170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using JavaScript or React.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31425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6549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SEO &amp; Engagement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1020604" y="639151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testimonials, blog/news pages.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31425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65495"/>
            <a:ext cx="314825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 Accessibility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7542014" y="639151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ARIA labels and tab navigation.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562689"/>
            <a:ext cx="5703451" cy="703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1803202"/>
            <a:ext cx="6349246" cy="63492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2494" y="1777603"/>
            <a:ext cx="281392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Location Services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72494" y="2333744"/>
            <a:ext cx="634924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Google Maps or an API to embed location services for pet care facilities.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2494" y="3193137"/>
            <a:ext cx="281392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54473"/>
            <a:ext cx="896731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Summary: A Strong Foundation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1133951" y="5729407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demonstrates a strong grasp of responsive web design using Bootstrap and semantic HTML, providing a great foundation for a full-stack Java-based web application.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74256"/>
            <a:ext cx="30480" cy="1236107"/>
          </a:xfrm>
          <a:prstGeom prst="rect">
            <a:avLst/>
          </a:prstGeom>
          <a:solidFill>
            <a:srgbClr val="6237C8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290</Words>
  <Application>Microsoft Office PowerPoint</Application>
  <PresentationFormat>Custom</PresentationFormat>
  <Paragraphs>53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Krutika Sakpal</dc:creator>
  <cp:lastModifiedBy>Krutika Sakpal</cp:lastModifiedBy>
  <cp:revision>2</cp:revision>
  <dcterms:created xsi:type="dcterms:W3CDTF">2025-07-24T11:09:31Z</dcterms:created>
  <dcterms:modified xsi:type="dcterms:W3CDTF">2025-07-24T11:30:10Z</dcterms:modified>
</cp:coreProperties>
</file>